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46A95B6-54C8-42DA-8D77-846F5200A823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0A9F94-2B4D-455A-A48D-5ED5F1097E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9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46A95B6-54C8-42DA-8D77-846F5200A823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0A9F94-2B4D-455A-A48D-5ED5F1097E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8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8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10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3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 haidong</dc:creator>
  <cp:lastModifiedBy>an haidong</cp:lastModifiedBy>
  <cp:revision>4</cp:revision>
  <dcterms:created xsi:type="dcterms:W3CDTF">2021-07-20T02:37:40Z</dcterms:created>
  <dcterms:modified xsi:type="dcterms:W3CDTF">2021-08-04T04:24:55Z</dcterms:modified>
</cp:coreProperties>
</file>